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24382413" cy="13716000"/>
  <p:notesSz cx="6858000" cy="9144000"/>
  <p:embeddedFontLst>
    <p:embeddedFont>
      <p:font typeface="Roboto" panose="02000000000000000000" pitchFamily="2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iU6UxPjp0mLtzmgyxy0hfv38Bz6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83"/>
    <p:restoredTop sz="94726"/>
  </p:normalViewPr>
  <p:slideViewPr>
    <p:cSldViewPr snapToGrid="0">
      <p:cViewPr varScale="1">
        <p:scale>
          <a:sx n="58" d="100"/>
          <a:sy n="58" d="100"/>
        </p:scale>
        <p:origin x="99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gsmsoftware.com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GSM">
  <p:cSld name="OGSM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oogle Shape;26;p1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1"/>
            <a:ext cx="24382413" cy="13714478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17"/>
          <p:cNvSpPr txBox="1"/>
          <p:nvPr/>
        </p:nvSpPr>
        <p:spPr>
          <a:xfrm>
            <a:off x="21450904" y="13223951"/>
            <a:ext cx="2961407" cy="57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38" tIns="91394" rIns="182838" bIns="91394" anchor="t" anchorCtr="0">
            <a:spAutoFit/>
          </a:bodyPr>
          <a:lstStyle/>
          <a:p>
            <a:pPr marL="0" marR="0" lvl="0" indent="0" algn="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3B396A"/>
              </a:buClr>
              <a:buSzPts val="1000"/>
              <a:buFont typeface="Roboto"/>
              <a:buNone/>
            </a:pPr>
            <a:r>
              <a:rPr lang="en-US" sz="1700">
                <a:solidFill>
                  <a:srgbClr val="0B57D0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www.ogsmsoftware.com</a:t>
            </a:r>
            <a:endParaRPr sz="1600">
              <a:solidFill>
                <a:srgbClr val="3B396A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740030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Calibri"/>
              <a:buNone/>
              <a:defRPr sz="8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5842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600"/>
              <a:buFont typeface="Arial"/>
              <a:buChar char="•"/>
              <a:defRPr sz="5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82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Char char="•"/>
              <a:defRPr sz="4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4"/>
          <p:cNvSpPr txBox="1"/>
          <p:nvPr/>
        </p:nvSpPr>
        <p:spPr>
          <a:xfrm>
            <a:off x="209804" y="2414928"/>
            <a:ext cx="3023803" cy="21851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38" tIns="91394" rIns="182838" bIns="91394" anchor="t" anchorCtr="0">
            <a:spAutoFit/>
          </a:bodyPr>
          <a:lstStyle/>
          <a:p>
            <a:pPr>
              <a:lnSpc>
                <a:spcPct val="150000"/>
              </a:lnSpc>
              <a:buClr>
                <a:srgbClr val="3B396A"/>
              </a:buClr>
              <a:buSzPts val="1000"/>
            </a:pPr>
            <a:r>
              <a:rPr lang="en-US" sz="2000">
                <a:solidFill>
                  <a:srgbClr val="3B396A"/>
                </a:solidFill>
                <a:latin typeface="Roboto"/>
                <a:ea typeface="Roboto"/>
                <a:cs typeface="Roboto"/>
                <a:sym typeface="Roboto"/>
              </a:rPr>
              <a:t>Type your Goals here</a:t>
            </a:r>
            <a:endParaRPr sz="2000">
              <a:solidFill>
                <a:srgbClr val="3B396A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/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/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…</a:t>
            </a:r>
            <a:endParaRPr sz="2000">
              <a:solidFill>
                <a:srgbClr val="3B3969"/>
              </a:solidFill>
              <a:latin typeface="Roboto"/>
              <a:ea typeface="Roboto"/>
              <a:cs typeface="Roboto"/>
              <a:sym typeface="Roboto"/>
            </a:endParaRPr>
          </a:p>
          <a:p>
            <a:endParaRPr sz="2000"/>
          </a:p>
          <a:p>
            <a:endParaRPr sz="2000">
              <a:solidFill>
                <a:srgbClr val="3B396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6" name="Google Shape;146;p4"/>
          <p:cNvSpPr txBox="1"/>
          <p:nvPr/>
        </p:nvSpPr>
        <p:spPr>
          <a:xfrm>
            <a:off x="3560336" y="2414930"/>
            <a:ext cx="4803887" cy="11079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38" tIns="91394" rIns="182838" bIns="91394" anchor="t" anchorCtr="0">
            <a:spAutoFit/>
          </a:bodyPr>
          <a:lstStyle/>
          <a:p>
            <a:pPr>
              <a:lnSpc>
                <a:spcPct val="150000"/>
              </a:lnSpc>
              <a:buClr>
                <a:srgbClr val="3B396A"/>
              </a:buClr>
              <a:buSzPts val="1000"/>
            </a:pPr>
            <a:r>
              <a:rPr lang="en-US" sz="2000" dirty="0">
                <a:solidFill>
                  <a:srgbClr val="3B396A"/>
                </a:solidFill>
                <a:latin typeface="Roboto"/>
                <a:ea typeface="Roboto"/>
                <a:cs typeface="Roboto"/>
                <a:sym typeface="Roboto"/>
              </a:rPr>
              <a:t>Type your first strategy here</a:t>
            </a:r>
            <a:endParaRPr sz="2000" dirty="0">
              <a:solidFill>
                <a:srgbClr val="3B396A"/>
              </a:solidFill>
              <a:latin typeface="Roboto"/>
              <a:ea typeface="Roboto"/>
              <a:cs typeface="Roboto"/>
              <a:sym typeface="Roboto"/>
            </a:endParaRPr>
          </a:p>
          <a:p>
            <a:pPr>
              <a:lnSpc>
                <a:spcPct val="150000"/>
              </a:lnSpc>
              <a:buClr>
                <a:srgbClr val="3B396A"/>
              </a:buClr>
              <a:buSzPts val="1000"/>
            </a:pPr>
            <a:r>
              <a:rPr lang="en-US" sz="2000" dirty="0">
                <a:solidFill>
                  <a:srgbClr val="3B396A"/>
                </a:solidFill>
                <a:latin typeface="Roboto"/>
                <a:ea typeface="Roboto"/>
                <a:cs typeface="Roboto"/>
                <a:sym typeface="Roboto"/>
              </a:rPr>
              <a:t>1  - …</a:t>
            </a:r>
            <a:endParaRPr sz="2000" dirty="0">
              <a:solidFill>
                <a:srgbClr val="3B396A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7" name="Google Shape;147;p4"/>
          <p:cNvSpPr txBox="1"/>
          <p:nvPr/>
        </p:nvSpPr>
        <p:spPr>
          <a:xfrm>
            <a:off x="8690960" y="2414928"/>
            <a:ext cx="4554903" cy="15695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38" tIns="91394" rIns="182838" bIns="91394" anchor="t" anchorCtr="0">
            <a:spAutoFit/>
          </a:bodyPr>
          <a:lstStyle/>
          <a:p>
            <a:pPr>
              <a:lnSpc>
                <a:spcPct val="150000"/>
              </a:lnSpc>
              <a:buClr>
                <a:srgbClr val="3B396A"/>
              </a:buClr>
              <a:buSzPts val="1000"/>
            </a:pPr>
            <a:r>
              <a:rPr lang="en-US" sz="2000" dirty="0">
                <a:solidFill>
                  <a:srgbClr val="3B396A"/>
                </a:solidFill>
                <a:latin typeface="Roboto"/>
                <a:ea typeface="Roboto"/>
                <a:cs typeface="Roboto"/>
                <a:sym typeface="Roboto"/>
              </a:rPr>
              <a:t>Type your </a:t>
            </a:r>
            <a:r>
              <a:rPr lang="en-US" sz="2000" dirty="0">
                <a:solidFill>
                  <a:srgbClr val="3B396A"/>
                </a:solidFill>
                <a:latin typeface="Roboto"/>
                <a:ea typeface="Roboto"/>
                <a:cs typeface="Roboto"/>
                <a:sym typeface="Roboto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dashboard</a:t>
            </a:r>
            <a:r>
              <a:rPr lang="en-US" sz="2000" dirty="0">
                <a:solidFill>
                  <a:srgbClr val="3B396A"/>
                </a:solidFill>
                <a:latin typeface="Roboto"/>
                <a:ea typeface="Roboto"/>
                <a:cs typeface="Roboto"/>
                <a:sym typeface="Roboto"/>
              </a:rPr>
              <a:t> items here</a:t>
            </a:r>
            <a:endParaRPr sz="2000" dirty="0">
              <a:solidFill>
                <a:srgbClr val="3B396A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 dirty="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 dirty="0"/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 dirty="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…</a:t>
            </a:r>
            <a:endParaRPr sz="2000" dirty="0"/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 dirty="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 dirty="0">
              <a:solidFill>
                <a:srgbClr val="3B396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8" name="Google Shape;148;p4"/>
          <p:cNvSpPr txBox="1"/>
          <p:nvPr/>
        </p:nvSpPr>
        <p:spPr>
          <a:xfrm>
            <a:off x="3560360" y="4621101"/>
            <a:ext cx="4803887" cy="492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38" tIns="91394" rIns="182838" bIns="91394" anchor="t" anchorCtr="0">
            <a:spAutoFit/>
          </a:bodyPr>
          <a:lstStyle/>
          <a:p>
            <a:endParaRPr sz="2000">
              <a:solidFill>
                <a:srgbClr val="3B396A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9" name="Google Shape;149;p4"/>
          <p:cNvSpPr txBox="1"/>
          <p:nvPr/>
        </p:nvSpPr>
        <p:spPr>
          <a:xfrm>
            <a:off x="8690960" y="4621100"/>
            <a:ext cx="4554903" cy="15695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38" tIns="91394" rIns="182838" bIns="91394" anchor="t" anchorCtr="0">
            <a:spAutoFit/>
          </a:bodyPr>
          <a:lstStyle/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/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/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/>
          </a:p>
          <a:p>
            <a:pPr>
              <a:lnSpc>
                <a:spcPct val="150000"/>
              </a:lnSpc>
              <a:buClr>
                <a:srgbClr val="3B396A"/>
              </a:buClr>
              <a:buSzPts val="1000"/>
            </a:pPr>
            <a:endParaRPr sz="2000">
              <a:solidFill>
                <a:srgbClr val="3B396A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0" name="Google Shape;150;p4"/>
          <p:cNvSpPr txBox="1"/>
          <p:nvPr/>
        </p:nvSpPr>
        <p:spPr>
          <a:xfrm>
            <a:off x="8690960" y="6950261"/>
            <a:ext cx="4554903" cy="15695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38" tIns="91394" rIns="182838" bIns="91394" anchor="t" anchorCtr="0">
            <a:spAutoFit/>
          </a:bodyPr>
          <a:lstStyle/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/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/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/>
          </a:p>
          <a:p>
            <a:pPr>
              <a:lnSpc>
                <a:spcPct val="150000"/>
              </a:lnSpc>
              <a:buClr>
                <a:srgbClr val="3B396A"/>
              </a:buClr>
              <a:buSzPts val="1000"/>
            </a:pPr>
            <a:endParaRPr sz="2000">
              <a:solidFill>
                <a:srgbClr val="3B396A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1" name="Google Shape;151;p4"/>
          <p:cNvSpPr txBox="1"/>
          <p:nvPr/>
        </p:nvSpPr>
        <p:spPr>
          <a:xfrm>
            <a:off x="8690960" y="9221675"/>
            <a:ext cx="4554903" cy="15695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38" tIns="91394" rIns="182838" bIns="91394" anchor="t" anchorCtr="0">
            <a:spAutoFit/>
          </a:bodyPr>
          <a:lstStyle/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/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/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/>
          </a:p>
          <a:p>
            <a:pPr>
              <a:lnSpc>
                <a:spcPct val="150000"/>
              </a:lnSpc>
              <a:buClr>
                <a:srgbClr val="3B396A"/>
              </a:buClr>
              <a:buSzPts val="1000"/>
            </a:pPr>
            <a:endParaRPr sz="2000">
              <a:solidFill>
                <a:srgbClr val="3B396A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2" name="Google Shape;152;p4"/>
          <p:cNvSpPr txBox="1"/>
          <p:nvPr/>
        </p:nvSpPr>
        <p:spPr>
          <a:xfrm>
            <a:off x="8690960" y="11473840"/>
            <a:ext cx="4554903" cy="15695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38" tIns="91394" rIns="182838" bIns="91394" anchor="t" anchorCtr="0">
            <a:spAutoFit/>
          </a:bodyPr>
          <a:lstStyle/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/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/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/>
          </a:p>
          <a:p>
            <a:pPr>
              <a:lnSpc>
                <a:spcPct val="150000"/>
              </a:lnSpc>
              <a:buClr>
                <a:srgbClr val="3B396A"/>
              </a:buClr>
              <a:buSzPts val="1000"/>
            </a:pPr>
            <a:endParaRPr sz="2000">
              <a:solidFill>
                <a:srgbClr val="3B396A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3" name="Google Shape;153;p4"/>
          <p:cNvSpPr txBox="1"/>
          <p:nvPr/>
        </p:nvSpPr>
        <p:spPr>
          <a:xfrm>
            <a:off x="3560336" y="4723580"/>
            <a:ext cx="4803887" cy="646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38" tIns="91394" rIns="182838" bIns="91394" anchor="t" anchorCtr="0">
            <a:spAutoFit/>
          </a:bodyPr>
          <a:lstStyle/>
          <a:p>
            <a:pPr>
              <a:lnSpc>
                <a:spcPct val="150000"/>
              </a:lnSpc>
              <a:buClr>
                <a:srgbClr val="3B396A"/>
              </a:buClr>
              <a:buSzPts val="1000"/>
            </a:pPr>
            <a:r>
              <a:rPr lang="en-US" sz="2000">
                <a:solidFill>
                  <a:srgbClr val="3B396A"/>
                </a:solidFill>
                <a:latin typeface="Roboto"/>
                <a:ea typeface="Roboto"/>
                <a:cs typeface="Roboto"/>
                <a:sym typeface="Roboto"/>
              </a:rPr>
              <a:t>2 - …</a:t>
            </a:r>
            <a:endParaRPr sz="2000">
              <a:solidFill>
                <a:srgbClr val="3B396A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4" name="Google Shape;154;p4"/>
          <p:cNvSpPr txBox="1"/>
          <p:nvPr/>
        </p:nvSpPr>
        <p:spPr>
          <a:xfrm>
            <a:off x="3560336" y="7032230"/>
            <a:ext cx="4803887" cy="646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38" tIns="91394" rIns="182838" bIns="91394" anchor="t" anchorCtr="0">
            <a:spAutoFit/>
          </a:bodyPr>
          <a:lstStyle/>
          <a:p>
            <a:pPr>
              <a:lnSpc>
                <a:spcPct val="150000"/>
              </a:lnSpc>
              <a:buClr>
                <a:srgbClr val="3B396A"/>
              </a:buClr>
              <a:buSzPts val="1000"/>
            </a:pPr>
            <a:r>
              <a:rPr lang="en-US" sz="2000">
                <a:solidFill>
                  <a:srgbClr val="3B396A"/>
                </a:solidFill>
                <a:latin typeface="Roboto"/>
                <a:ea typeface="Roboto"/>
                <a:cs typeface="Roboto"/>
                <a:sym typeface="Roboto"/>
              </a:rPr>
              <a:t>3 - …</a:t>
            </a:r>
            <a:endParaRPr sz="2000">
              <a:solidFill>
                <a:srgbClr val="3B396A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5" name="Google Shape;155;p4"/>
          <p:cNvSpPr txBox="1"/>
          <p:nvPr/>
        </p:nvSpPr>
        <p:spPr>
          <a:xfrm>
            <a:off x="3560336" y="9340879"/>
            <a:ext cx="4803887" cy="646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38" tIns="91394" rIns="182838" bIns="91394" anchor="t" anchorCtr="0">
            <a:spAutoFit/>
          </a:bodyPr>
          <a:lstStyle/>
          <a:p>
            <a:pPr>
              <a:lnSpc>
                <a:spcPct val="150000"/>
              </a:lnSpc>
              <a:buClr>
                <a:srgbClr val="3B396A"/>
              </a:buClr>
              <a:buSzPts val="1000"/>
            </a:pPr>
            <a:r>
              <a:rPr lang="en-US" sz="2000">
                <a:solidFill>
                  <a:srgbClr val="3B396A"/>
                </a:solidFill>
                <a:latin typeface="Roboto"/>
                <a:ea typeface="Roboto"/>
                <a:cs typeface="Roboto"/>
                <a:sym typeface="Roboto"/>
              </a:rPr>
              <a:t>4 - …</a:t>
            </a:r>
            <a:endParaRPr sz="2000">
              <a:solidFill>
                <a:srgbClr val="3B396A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6" name="Google Shape;156;p4"/>
          <p:cNvSpPr txBox="1"/>
          <p:nvPr/>
        </p:nvSpPr>
        <p:spPr>
          <a:xfrm>
            <a:off x="3560336" y="11497139"/>
            <a:ext cx="4803887" cy="6462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38" tIns="91394" rIns="182838" bIns="91394" anchor="t" anchorCtr="0">
            <a:spAutoFit/>
          </a:bodyPr>
          <a:lstStyle/>
          <a:p>
            <a:pPr>
              <a:lnSpc>
                <a:spcPct val="150000"/>
              </a:lnSpc>
              <a:buClr>
                <a:srgbClr val="3B396A"/>
              </a:buClr>
              <a:buSzPts val="1000"/>
            </a:pPr>
            <a:r>
              <a:rPr lang="en-US" sz="2000">
                <a:solidFill>
                  <a:srgbClr val="3B396A"/>
                </a:solidFill>
                <a:latin typeface="Roboto"/>
                <a:ea typeface="Roboto"/>
                <a:cs typeface="Roboto"/>
                <a:sym typeface="Roboto"/>
              </a:rPr>
              <a:t>5 - …</a:t>
            </a:r>
            <a:endParaRPr sz="2000">
              <a:solidFill>
                <a:srgbClr val="3B396A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7" name="Google Shape;157;p4"/>
          <p:cNvSpPr txBox="1"/>
          <p:nvPr/>
        </p:nvSpPr>
        <p:spPr>
          <a:xfrm>
            <a:off x="13867069" y="4723602"/>
            <a:ext cx="10122541" cy="1723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38" tIns="91394" rIns="182838" bIns="91394" anchor="t" anchorCtr="0">
            <a:spAutoFit/>
          </a:bodyPr>
          <a:lstStyle/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>
              <a:solidFill>
                <a:srgbClr val="3B3969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/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…</a:t>
            </a:r>
            <a:endParaRPr sz="2000">
              <a:solidFill>
                <a:srgbClr val="3B3969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571471" indent="-520674">
              <a:buClr>
                <a:srgbClr val="3B3969"/>
              </a:buClr>
              <a:buSzPts val="1000"/>
              <a:buFont typeface="Roboto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>
              <a:solidFill>
                <a:srgbClr val="3B3969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571471" indent="-520674">
              <a:buClr>
                <a:srgbClr val="3B3969"/>
              </a:buClr>
              <a:buSzPts val="1000"/>
              <a:buFont typeface="Roboto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>
              <a:solidFill>
                <a:srgbClr val="3B396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8" name="Google Shape;158;p4"/>
          <p:cNvSpPr txBox="1"/>
          <p:nvPr/>
        </p:nvSpPr>
        <p:spPr>
          <a:xfrm>
            <a:off x="13867069" y="7032251"/>
            <a:ext cx="10122541" cy="1723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38" tIns="91394" rIns="182838" bIns="91394" anchor="t" anchorCtr="0">
            <a:spAutoFit/>
          </a:bodyPr>
          <a:lstStyle/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/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/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>
              <a:solidFill>
                <a:srgbClr val="3B3969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571471" indent="-520674">
              <a:buClr>
                <a:srgbClr val="3B3969"/>
              </a:buClr>
              <a:buSzPts val="1000"/>
              <a:buFont typeface="Roboto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>
              <a:solidFill>
                <a:srgbClr val="3B3969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571471" indent="-520674">
              <a:buClr>
                <a:srgbClr val="3B3969"/>
              </a:buClr>
              <a:buSzPts val="1000"/>
              <a:buFont typeface="Roboto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>
              <a:solidFill>
                <a:srgbClr val="3B396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9" name="Google Shape;159;p4"/>
          <p:cNvSpPr txBox="1"/>
          <p:nvPr/>
        </p:nvSpPr>
        <p:spPr>
          <a:xfrm>
            <a:off x="13867069" y="9221709"/>
            <a:ext cx="10122541" cy="1723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38" tIns="91394" rIns="182838" bIns="91394" anchor="t" anchorCtr="0">
            <a:spAutoFit/>
          </a:bodyPr>
          <a:lstStyle/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/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/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>
              <a:solidFill>
                <a:srgbClr val="3B3969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571471" indent="-520674">
              <a:buClr>
                <a:srgbClr val="3B3969"/>
              </a:buClr>
              <a:buSzPts val="1000"/>
              <a:buFont typeface="Roboto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>
              <a:solidFill>
                <a:srgbClr val="3B3969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571471" indent="-520674">
              <a:buClr>
                <a:srgbClr val="3B3969"/>
              </a:buClr>
              <a:buSzPts val="1000"/>
              <a:buFont typeface="Roboto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>
              <a:solidFill>
                <a:srgbClr val="3B396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0" name="Google Shape;160;p4"/>
          <p:cNvSpPr txBox="1"/>
          <p:nvPr/>
        </p:nvSpPr>
        <p:spPr>
          <a:xfrm>
            <a:off x="13867069" y="11563556"/>
            <a:ext cx="10122541" cy="1723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38" tIns="91394" rIns="182838" bIns="91394" anchor="t" anchorCtr="0">
            <a:spAutoFit/>
          </a:bodyPr>
          <a:lstStyle/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/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/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>
              <a:solidFill>
                <a:srgbClr val="3B3969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571471" indent="-520674">
              <a:buClr>
                <a:srgbClr val="3B3969"/>
              </a:buClr>
              <a:buSzPts val="1000"/>
              <a:buFont typeface="Roboto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>
              <a:solidFill>
                <a:srgbClr val="3B3969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571471" indent="-520674">
              <a:buClr>
                <a:srgbClr val="3B3969"/>
              </a:buClr>
              <a:buSzPts val="1000"/>
              <a:buFont typeface="Roboto"/>
              <a:buChar char="•"/>
            </a:pPr>
            <a:r>
              <a:rPr lang="en-US" sz="200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>
              <a:solidFill>
                <a:srgbClr val="3B396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1" name="Google Shape;161;p4"/>
          <p:cNvSpPr txBox="1"/>
          <p:nvPr/>
        </p:nvSpPr>
        <p:spPr>
          <a:xfrm>
            <a:off x="13867023" y="2414927"/>
            <a:ext cx="4554903" cy="15695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38" tIns="91394" rIns="182838" bIns="91394" anchor="t" anchorCtr="0">
            <a:spAutoFit/>
          </a:bodyPr>
          <a:lstStyle/>
          <a:p>
            <a:pPr>
              <a:lnSpc>
                <a:spcPct val="150000"/>
              </a:lnSpc>
              <a:buClr>
                <a:srgbClr val="3B396A"/>
              </a:buClr>
              <a:buSzPts val="1000"/>
            </a:pPr>
            <a:r>
              <a:rPr lang="en-US" sz="2000" dirty="0">
                <a:solidFill>
                  <a:srgbClr val="3B396A"/>
                </a:solidFill>
                <a:latin typeface="Roboto"/>
                <a:ea typeface="Roboto"/>
                <a:cs typeface="Roboto"/>
                <a:sym typeface="Roboto"/>
              </a:rPr>
              <a:t>Type your actions here</a:t>
            </a:r>
            <a:endParaRPr sz="2000" dirty="0">
              <a:solidFill>
                <a:srgbClr val="3B396A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 dirty="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 dirty="0"/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 dirty="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…</a:t>
            </a:r>
            <a:endParaRPr sz="2000" dirty="0"/>
          </a:p>
          <a:p>
            <a:pPr marL="571471" indent="-520674">
              <a:buClr>
                <a:srgbClr val="3B3969"/>
              </a:buClr>
              <a:buSzPts val="1000"/>
              <a:buChar char="•"/>
            </a:pPr>
            <a:r>
              <a:rPr lang="en-US" sz="2000" dirty="0">
                <a:solidFill>
                  <a:srgbClr val="3B3969"/>
                </a:solidFill>
                <a:latin typeface="Roboto"/>
                <a:ea typeface="Roboto"/>
                <a:cs typeface="Roboto"/>
                <a:sym typeface="Roboto"/>
              </a:rPr>
              <a:t>…</a:t>
            </a:r>
            <a:endParaRPr sz="2000" dirty="0">
              <a:solidFill>
                <a:srgbClr val="3B396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74</Words>
  <Application>Microsoft Macintosh PowerPoint</Application>
  <PresentationFormat>Custom</PresentationFormat>
  <Paragraphs>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Roboto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João Vitório Marchiori Callegari</dc:creator>
  <cp:lastModifiedBy>Erik Hartman</cp:lastModifiedBy>
  <cp:revision>3</cp:revision>
  <dcterms:created xsi:type="dcterms:W3CDTF">2020-12-08T17:01:24Z</dcterms:created>
  <dcterms:modified xsi:type="dcterms:W3CDTF">2025-10-02T11:04:57Z</dcterms:modified>
</cp:coreProperties>
</file>